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70" r:id="rId3"/>
    <p:sldId id="271" r:id="rId4"/>
    <p:sldId id="272" r:id="rId5"/>
    <p:sldId id="273" r:id="rId6"/>
    <p:sldId id="274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D6"/>
    <a:srgbClr val="0C1B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1" autoAdjust="0"/>
    <p:restoredTop sz="94591" autoAdjust="0"/>
  </p:normalViewPr>
  <p:slideViewPr>
    <p:cSldViewPr>
      <p:cViewPr varScale="1">
        <p:scale>
          <a:sx n="85" d="100"/>
          <a:sy n="85" d="100"/>
        </p:scale>
        <p:origin x="581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7" d="100"/>
          <a:sy n="127" d="100"/>
        </p:scale>
        <p:origin x="4908" y="13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596BA-D183-8342-A296-D5DD7A0C9DFC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88C1EA-BAE6-0042-ADD2-D067ABAFB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964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A76C59E-5FF9-416F-8DDB-A1B6DB7B2B57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BCCF0E1-31B6-485F-B4B0-11E7271AE8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35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dobeStock_470078599 UP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1" b="4295"/>
          <a:stretch/>
        </p:blipFill>
        <p:spPr>
          <a:xfrm>
            <a:off x="0" y="903600"/>
            <a:ext cx="9180000" cy="3657600"/>
          </a:xfrm>
          <a:prstGeom prst="rect">
            <a:avLst/>
          </a:prstGeom>
        </p:spPr>
      </p:pic>
      <p:sp>
        <p:nvSpPr>
          <p:cNvPr id="5" name="Rectangle 8">
            <a:extLst>
              <a:ext uri="{FF2B5EF4-FFF2-40B4-BE49-F238E27FC236}">
                <a16:creationId xmlns:a16="http://schemas.microsoft.com/office/drawing/2014/main" id="{9AB0E66C-9B9A-0BF2-595E-2942BF72B29E}"/>
              </a:ext>
            </a:extLst>
          </p:cNvPr>
          <p:cNvSpPr/>
          <p:nvPr userDrawn="1"/>
        </p:nvSpPr>
        <p:spPr>
          <a:xfrm>
            <a:off x="0" y="4149176"/>
            <a:ext cx="9180000" cy="864000"/>
          </a:xfrm>
          <a:prstGeom prst="rect">
            <a:avLst/>
          </a:prstGeom>
          <a:solidFill>
            <a:srgbClr val="0C1B4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0C1B41"/>
              </a:solidFill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761E4DA8-113E-381A-27D2-4F17F64BE736}"/>
              </a:ext>
            </a:extLst>
          </p:cNvPr>
          <p:cNvSpPr/>
          <p:nvPr userDrawn="1"/>
        </p:nvSpPr>
        <p:spPr>
          <a:xfrm>
            <a:off x="0" y="809426"/>
            <a:ext cx="9180000" cy="171302"/>
          </a:xfrm>
          <a:prstGeom prst="rect">
            <a:avLst/>
          </a:prstGeom>
          <a:solidFill>
            <a:srgbClr val="0C1B4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0C1B41"/>
              </a:solidFill>
            </a:endParaRPr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C42F3B48-1329-583A-7C1B-BCBDA9404111}"/>
              </a:ext>
            </a:extLst>
          </p:cNvPr>
          <p:cNvSpPr/>
          <p:nvPr userDrawn="1"/>
        </p:nvSpPr>
        <p:spPr>
          <a:xfrm>
            <a:off x="0" y="4149177"/>
            <a:ext cx="6300192" cy="72007"/>
          </a:xfrm>
          <a:prstGeom prst="rect">
            <a:avLst/>
          </a:prstGeom>
          <a:solidFill>
            <a:srgbClr val="00A0D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0C1B41"/>
              </a:solidFill>
            </a:endParaRPr>
          </a:p>
        </p:txBody>
      </p:sp>
      <p:pic>
        <p:nvPicPr>
          <p:cNvPr id="10" name="Obrázek 5">
            <a:extLst>
              <a:ext uri="{FF2B5EF4-FFF2-40B4-BE49-F238E27FC236}">
                <a16:creationId xmlns:a16="http://schemas.microsoft.com/office/drawing/2014/main" id="{C46C4B1A-DB5E-80BB-4B12-F4050C923F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836" y="6309320"/>
            <a:ext cx="2286164" cy="548679"/>
          </a:xfrm>
          <a:prstGeom prst="rect">
            <a:avLst/>
          </a:prstGeom>
        </p:spPr>
      </p:pic>
      <p:pic>
        <p:nvPicPr>
          <p:cNvPr id="12" name="Obrázek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-27384"/>
            <a:ext cx="1717385" cy="91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010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42F05E-4E65-C630-1267-4208AA4A93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850" y="1125538"/>
            <a:ext cx="8135938" cy="4824412"/>
          </a:xfrm>
          <a:prstGeom prst="rect">
            <a:avLst/>
          </a:prstGeom>
        </p:spPr>
        <p:txBody>
          <a:bodyPr/>
          <a:lstStyle>
            <a:lvl1pPr>
              <a:buClr>
                <a:srgbClr val="0C1B41"/>
              </a:buClr>
              <a:defRPr sz="1800">
                <a:solidFill>
                  <a:schemeClr val="tx1"/>
                </a:solidFill>
                <a:latin typeface="Arial"/>
              </a:defRPr>
            </a:lvl1pPr>
            <a:lvl2pPr marL="411480" indent="0">
              <a:buFontTx/>
              <a:buNone/>
              <a:defRPr sz="1800">
                <a:solidFill>
                  <a:schemeClr val="tx1"/>
                </a:solidFill>
                <a:latin typeface="Arial"/>
              </a:defRPr>
            </a:lvl2pPr>
            <a:lvl3pPr marL="923544" indent="-219456">
              <a:buClr>
                <a:srgbClr val="0C1B41"/>
              </a:buClr>
              <a:buFont typeface="Arial"/>
              <a:buChar char="•"/>
              <a:defRPr sz="1400">
                <a:solidFill>
                  <a:schemeClr val="tx1"/>
                </a:solidFill>
                <a:latin typeface="Arial"/>
              </a:defRPr>
            </a:lvl3pPr>
            <a:lvl4pPr marL="1179576" indent="-201168">
              <a:buClr>
                <a:srgbClr val="0C1B41"/>
              </a:buClr>
              <a:buFont typeface="Arial"/>
              <a:buChar char="•"/>
              <a:defRPr sz="1400">
                <a:solidFill>
                  <a:schemeClr val="tx1"/>
                </a:solidFill>
                <a:latin typeface="Arial"/>
              </a:defRPr>
            </a:lvl4pPr>
            <a:lvl5pPr marL="1389888" indent="-182880">
              <a:buClr>
                <a:srgbClr val="0C1B41"/>
              </a:buClr>
              <a:buFont typeface="Arial"/>
              <a:buChar char="•"/>
              <a:defRPr sz="1400">
                <a:solidFill>
                  <a:schemeClr val="tx1"/>
                </a:solidFill>
                <a:latin typeface="Arial"/>
              </a:defRPr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0" y="6381328"/>
            <a:ext cx="7236296" cy="144016"/>
          </a:xfrm>
          <a:prstGeom prst="rect">
            <a:avLst/>
          </a:prstGeom>
          <a:solidFill>
            <a:srgbClr val="0C1B4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0C1B41"/>
              </a:solidFill>
            </a:endParaRPr>
          </a:p>
        </p:txBody>
      </p:sp>
      <p:pic>
        <p:nvPicPr>
          <p:cNvPr id="42" name="Obrázek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237312"/>
            <a:ext cx="1907705" cy="457849"/>
          </a:xfrm>
          <a:prstGeom prst="rect">
            <a:avLst/>
          </a:prstGeom>
        </p:spPr>
      </p:pic>
      <p:sp>
        <p:nvSpPr>
          <p:cNvPr id="6" name="Rectangle 9">
            <a:extLst>
              <a:ext uri="{FF2B5EF4-FFF2-40B4-BE49-F238E27FC236}">
                <a16:creationId xmlns:a16="http://schemas.microsoft.com/office/drawing/2014/main" id="{761E4DA8-113E-381A-27D2-4F17F64BE736}"/>
              </a:ext>
            </a:extLst>
          </p:cNvPr>
          <p:cNvSpPr/>
          <p:nvPr userDrawn="1"/>
        </p:nvSpPr>
        <p:spPr>
          <a:xfrm>
            <a:off x="0" y="809426"/>
            <a:ext cx="9180000" cy="171302"/>
          </a:xfrm>
          <a:prstGeom prst="rect">
            <a:avLst/>
          </a:prstGeom>
          <a:solidFill>
            <a:srgbClr val="0C1B4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0C1B41"/>
              </a:solidFill>
            </a:endParaRPr>
          </a:p>
        </p:txBody>
      </p:sp>
      <p:pic>
        <p:nvPicPr>
          <p:cNvPr id="7" name="Obrázek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-27384"/>
            <a:ext cx="1717385" cy="91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</p:sldLayoutIdLst>
  <p:txStyles>
    <p:titleStyle>
      <a:lvl1pPr algn="l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Arial"/>
          <a:ea typeface="+mj-ea"/>
          <a:cs typeface="Arial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21">
            <a:extLst>
              <a:ext uri="{FF2B5EF4-FFF2-40B4-BE49-F238E27FC236}">
                <a16:creationId xmlns:a16="http://schemas.microsoft.com/office/drawing/2014/main" id="{118E9721-78E5-6ED1-0897-FB8844978638}"/>
              </a:ext>
            </a:extLst>
          </p:cNvPr>
          <p:cNvSpPr txBox="1">
            <a:spLocks/>
          </p:cNvSpPr>
          <p:nvPr/>
        </p:nvSpPr>
        <p:spPr>
          <a:xfrm>
            <a:off x="457200" y="4221088"/>
            <a:ext cx="8229600" cy="720080"/>
          </a:xfrm>
          <a:prstGeom prst="rect">
            <a:avLst/>
          </a:prstGeom>
          <a:ln>
            <a:noFill/>
          </a:ln>
        </p:spPr>
        <p:txBody>
          <a:bodyPr vert="horz" anchor="ctr">
            <a:normAutofit/>
            <a:scene3d>
              <a:camera prst="orthographicFront"/>
              <a:lightRig rig="threePt" dir="t"/>
            </a:scene3d>
            <a:sp3d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600" dirty="0">
                <a:solidFill>
                  <a:schemeClr val="bg1"/>
                </a:solidFill>
                <a:latin typeface="Arial"/>
              </a:rPr>
              <a:t>PÁLENÍ LASEREM</a:t>
            </a:r>
            <a:endParaRPr lang="en-US" sz="3600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339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4849899C-F591-64BB-F178-31A93FB4BE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492895"/>
            <a:ext cx="3688384" cy="2448273"/>
          </a:xfrm>
          <a:prstGeom prst="roundRect">
            <a:avLst/>
          </a:prstGeom>
          <a:ln w="12700"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Zástupný symbol pro obsah 2">
            <a:extLst>
              <a:ext uri="{FF2B5EF4-FFF2-40B4-BE49-F238E27FC236}">
                <a16:creationId xmlns:a16="http://schemas.microsoft.com/office/drawing/2014/main" id="{6D08F3DD-4691-0CE1-6C3E-FFA629E27A1B}"/>
              </a:ext>
            </a:extLst>
          </p:cNvPr>
          <p:cNvSpPr txBox="1">
            <a:spLocks/>
          </p:cNvSpPr>
          <p:nvPr/>
        </p:nvSpPr>
        <p:spPr>
          <a:xfrm>
            <a:off x="170203" y="2348880"/>
            <a:ext cx="5357688" cy="4896545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Nabízíme pálení vysoce přesným laserovým systémem od společnosti TRUMPF.</a:t>
            </a:r>
          </a:p>
          <a:p>
            <a:pPr marL="109728" indent="0" algn="just">
              <a:buFont typeface="Georgia"/>
              <a:buNone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just">
              <a:buFont typeface="Georgia"/>
              <a:buNone/>
            </a:pP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Základní technické parametry stroje:</a:t>
            </a:r>
          </a:p>
          <a:p>
            <a:pPr marL="109728" indent="0" algn="just">
              <a:buFont typeface="Georgia"/>
              <a:buNone/>
              <a:tabLst>
                <a:tab pos="355600" algn="l"/>
              </a:tabLst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1400" dirty="0" err="1">
                <a:latin typeface="Arial" panose="020B0604020202020204" pitchFamily="34" charset="0"/>
                <a:cs typeface="Arial" panose="020B0604020202020204" pitchFamily="34" charset="0"/>
              </a:rPr>
              <a:t>TruLaser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 5060 (L54)</a:t>
            </a:r>
          </a:p>
          <a:p>
            <a:pPr marL="109728" indent="0" algn="just">
              <a:buFont typeface="Georgia"/>
              <a:buNone/>
              <a:tabLst>
                <a:tab pos="355600" algn="l"/>
              </a:tabLst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	Typ laserového pálícího stroje CO2</a:t>
            </a:r>
          </a:p>
          <a:p>
            <a:pPr marL="109728" indent="0" algn="just">
              <a:buFont typeface="Georgia"/>
              <a:buNone/>
              <a:tabLst>
                <a:tab pos="355600" algn="l"/>
              </a:tabLst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	Výkon 6kW</a:t>
            </a:r>
          </a:p>
          <a:p>
            <a:pPr marL="109728" indent="0" algn="just">
              <a:buFont typeface="Georgia"/>
              <a:buNone/>
              <a:tabLst>
                <a:tab pos="355600" algn="l"/>
              </a:tabLst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	Maximální délka páleného plechu	6000mm</a:t>
            </a:r>
          </a:p>
          <a:p>
            <a:pPr marL="109728" indent="0" algn="just">
              <a:buFont typeface="Georgia"/>
              <a:buNone/>
              <a:tabLst>
                <a:tab pos="355600" algn="l"/>
              </a:tabLst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	Maximální šířka páleného plechu	2000mm</a:t>
            </a:r>
          </a:p>
          <a:p>
            <a:pPr marL="109728" indent="0" algn="just">
              <a:buFont typeface="Georgia"/>
              <a:buNone/>
              <a:tabLst>
                <a:tab pos="355600" algn="l"/>
              </a:tabLst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	Maximální tloušťka (mat. 1.4301)	25mm</a:t>
            </a:r>
          </a:p>
          <a:p>
            <a:pPr marL="109728" indent="0" algn="just">
              <a:buFont typeface="Georgia"/>
              <a:buNone/>
              <a:tabLst>
                <a:tab pos="355600" algn="l"/>
              </a:tabLst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	Výměnný </a:t>
            </a:r>
            <a:r>
              <a:rPr lang="cs-CZ" sz="1400" dirty="0" err="1">
                <a:latin typeface="Arial" panose="020B0604020202020204" pitchFamily="34" charset="0"/>
                <a:cs typeface="Arial" panose="020B0604020202020204" pitchFamily="34" charset="0"/>
              </a:rPr>
              <a:t>dvoupaletový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 pracovní stůl s nerezovým roštem</a:t>
            </a:r>
          </a:p>
          <a:p>
            <a:pPr marL="109728" indent="0" algn="just">
              <a:buFont typeface="Georgia"/>
              <a:buNone/>
              <a:tabLst>
                <a:tab pos="355600" algn="l"/>
              </a:tabLst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cs-CZ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F57D0E0B-3CEF-62C4-0795-A6096B1839DD}"/>
              </a:ext>
            </a:extLst>
          </p:cNvPr>
          <p:cNvSpPr txBox="1"/>
          <p:nvPr/>
        </p:nvSpPr>
        <p:spPr>
          <a:xfrm>
            <a:off x="179512" y="1196752"/>
            <a:ext cx="865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Nabídka pálení laserem</a:t>
            </a:r>
          </a:p>
        </p:txBody>
      </p:sp>
    </p:spTree>
    <p:extLst>
      <p:ext uri="{BB962C8B-B14F-4D97-AF65-F5344CB8AC3E}">
        <p14:creationId xmlns:p14="http://schemas.microsoft.com/office/powerpoint/2010/main" val="1756945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F57D0E0B-3CEF-62C4-0795-A6096B1839DD}"/>
              </a:ext>
            </a:extLst>
          </p:cNvPr>
          <p:cNvSpPr txBox="1"/>
          <p:nvPr/>
        </p:nvSpPr>
        <p:spPr>
          <a:xfrm>
            <a:off x="179512" y="1023119"/>
            <a:ext cx="865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Ukázka pálených dílců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093CD3EF-BE6F-3BE8-CA5A-B8DC0100D44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56792"/>
            <a:ext cx="3097176" cy="2253600"/>
          </a:xfrm>
          <a:prstGeom prst="roundRect">
            <a:avLst/>
          </a:prstGeom>
          <a:ln w="12700"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94FA21F9-34F9-FCE3-B3D2-E4B16C68FC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51" y="4051676"/>
            <a:ext cx="3097177" cy="2204386"/>
          </a:xfrm>
          <a:prstGeom prst="roundRect">
            <a:avLst/>
          </a:prstGeom>
          <a:ln w="12700"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1CA6A4A9-FDD9-C26B-4325-1F093D2EAA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556792"/>
            <a:ext cx="3004187" cy="2253600"/>
          </a:xfrm>
          <a:prstGeom prst="roundRect">
            <a:avLst/>
          </a:prstGeom>
          <a:ln w="12700"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45CC9581-73CF-CD0D-EAF8-9A43115BFC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340" y="4055720"/>
            <a:ext cx="3004187" cy="2200342"/>
          </a:xfrm>
          <a:prstGeom prst="roundRect">
            <a:avLst/>
          </a:prstGeom>
          <a:ln w="12700"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0445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F57D0E0B-3CEF-62C4-0795-A6096B1839DD}"/>
              </a:ext>
            </a:extLst>
          </p:cNvPr>
          <p:cNvSpPr txBox="1"/>
          <p:nvPr/>
        </p:nvSpPr>
        <p:spPr>
          <a:xfrm>
            <a:off x="179512" y="1124744"/>
            <a:ext cx="865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Doprava   </a:t>
            </a:r>
          </a:p>
        </p:txBody>
      </p:sp>
      <p:sp>
        <p:nvSpPr>
          <p:cNvPr id="2" name="Zástupný symbol pro obsah 2">
            <a:extLst>
              <a:ext uri="{FF2B5EF4-FFF2-40B4-BE49-F238E27FC236}">
                <a16:creationId xmlns:a16="http://schemas.microsoft.com/office/drawing/2014/main" id="{5594C71A-FBB1-9BA6-059B-761CADB01EF8}"/>
              </a:ext>
            </a:extLst>
          </p:cNvPr>
          <p:cNvSpPr txBox="1">
            <a:spLocks/>
          </p:cNvSpPr>
          <p:nvPr/>
        </p:nvSpPr>
        <p:spPr>
          <a:xfrm>
            <a:off x="179512" y="1772815"/>
            <a:ext cx="8784976" cy="792089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just">
              <a:buFont typeface="Georgia"/>
              <a:buNone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Vypálené dílce Vám můžeme dopravit vlastním vozem - přepravní možnosti 2000 x 4200mm, nosnost 1,5 t.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251BCDD-19E2-38AA-3D59-DF17FFCFD6B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92896"/>
            <a:ext cx="4824536" cy="3263876"/>
          </a:xfrm>
          <a:prstGeom prst="roundRect">
            <a:avLst/>
          </a:prstGeom>
          <a:ln w="12700"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3567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F57D0E0B-3CEF-62C4-0795-A6096B1839DD}"/>
              </a:ext>
            </a:extLst>
          </p:cNvPr>
          <p:cNvSpPr txBox="1"/>
          <p:nvPr/>
        </p:nvSpPr>
        <p:spPr>
          <a:xfrm>
            <a:off x="179512" y="1124744"/>
            <a:ext cx="8656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Kontakt  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A30781D-DD8F-9A4A-CAA9-575AB894245C}"/>
              </a:ext>
            </a:extLst>
          </p:cNvPr>
          <p:cNvSpPr txBox="1">
            <a:spLocks/>
          </p:cNvSpPr>
          <p:nvPr/>
        </p:nvSpPr>
        <p:spPr>
          <a:xfrm>
            <a:off x="539552" y="1772815"/>
            <a:ext cx="4752528" cy="5085183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just">
              <a:buFont typeface="Georgia"/>
              <a:buNone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PACOVSKÉ STROJÍRNY, a.s.</a:t>
            </a:r>
          </a:p>
          <a:p>
            <a:pPr marL="109728" indent="0" algn="just">
              <a:buFont typeface="Georgia"/>
              <a:buNone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Nádražní 697</a:t>
            </a:r>
          </a:p>
          <a:p>
            <a:pPr marL="109728" indent="0" algn="just">
              <a:buFont typeface="Georgia"/>
              <a:buNone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395 01  Pacov</a:t>
            </a:r>
          </a:p>
          <a:p>
            <a:pPr marL="109728" indent="0" algn="just">
              <a:buFont typeface="Georgia"/>
              <a:buNone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just">
              <a:buFont typeface="Georgia"/>
              <a:buNone/>
            </a:pP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Jiří Kolář – kooperace</a:t>
            </a:r>
          </a:p>
          <a:p>
            <a:pPr marL="109728" indent="0" algn="just">
              <a:buFont typeface="Georgia"/>
              <a:buNone/>
            </a:pP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Tel.: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+420 565 410 306</a:t>
            </a:r>
          </a:p>
          <a:p>
            <a:pPr marL="109728" indent="0" algn="just">
              <a:buFont typeface="Georgia"/>
              <a:buNone/>
            </a:pP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Mob.: +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420 </a:t>
            </a:r>
            <a:r>
              <a:rPr lang="cs-CZ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602 145 151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just">
              <a:buFont typeface="Georgia"/>
              <a:buNone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just">
              <a:buFont typeface="Georgia"/>
              <a:buNone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9728" indent="0" algn="just">
              <a:buFont typeface="Georgia"/>
              <a:buNone/>
            </a:pP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9FF677C-06F5-F19A-8389-B132780AC1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254" y="1700808"/>
            <a:ext cx="3810000" cy="3810000"/>
          </a:xfrm>
          <a:prstGeom prst="rect">
            <a:avLst/>
          </a:prstGeom>
        </p:spPr>
      </p:pic>
      <p:pic>
        <p:nvPicPr>
          <p:cNvPr id="1026" name="Picture 2" descr="EV-Kolar">
            <a:extLst>
              <a:ext uri="{FF2B5EF4-FFF2-40B4-BE49-F238E27FC236}">
                <a16:creationId xmlns:a16="http://schemas.microsoft.com/office/drawing/2014/main" id="{1EBA9729-7E56-5229-F8F1-5BBAA2828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193" y="4077072"/>
            <a:ext cx="353377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2382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980728"/>
            <a:ext cx="9180000" cy="4464496"/>
          </a:xfrm>
          <a:prstGeom prst="rect">
            <a:avLst/>
          </a:prstGeom>
          <a:solidFill>
            <a:schemeClr val="bg1">
              <a:lumMod val="8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0C1B4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373312"/>
            <a:ext cx="9180000" cy="864000"/>
          </a:xfrm>
          <a:prstGeom prst="rect">
            <a:avLst/>
          </a:prstGeom>
          <a:solidFill>
            <a:srgbClr val="0C1B41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0C1B41"/>
              </a:solidFill>
            </a:endParaRPr>
          </a:p>
        </p:txBody>
      </p:sp>
      <p:sp>
        <p:nvSpPr>
          <p:cNvPr id="9" name="Title Placeholder 21"/>
          <p:cNvSpPr txBox="1">
            <a:spLocks/>
          </p:cNvSpPr>
          <p:nvPr/>
        </p:nvSpPr>
        <p:spPr>
          <a:xfrm>
            <a:off x="3491880" y="2852936"/>
            <a:ext cx="5194920" cy="720080"/>
          </a:xfrm>
          <a:prstGeom prst="rect">
            <a:avLst/>
          </a:prstGeom>
          <a:ln>
            <a:noFill/>
          </a:ln>
        </p:spPr>
        <p:txBody>
          <a:bodyPr vert="horz" anchor="ctr">
            <a:normAutofit/>
            <a:scene3d>
              <a:camera prst="orthographicFront"/>
              <a:lightRig rig="threePt" dir="t"/>
            </a:scene3d>
            <a:sp3d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3600" baseline="30000" dirty="0">
                <a:solidFill>
                  <a:srgbClr val="0C1B41"/>
                </a:solidFill>
              </a:rPr>
              <a:t>Děkujeme za pozornost.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373313"/>
            <a:ext cx="6300192" cy="72007"/>
          </a:xfrm>
          <a:prstGeom prst="rect">
            <a:avLst/>
          </a:prstGeom>
          <a:solidFill>
            <a:srgbClr val="00A0D6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0C1B41"/>
              </a:solidFill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B69EEC51-E147-6E6E-31CC-FF46A9649B87}"/>
              </a:ext>
            </a:extLst>
          </p:cNvPr>
          <p:cNvSpPr/>
          <p:nvPr/>
        </p:nvSpPr>
        <p:spPr>
          <a:xfrm>
            <a:off x="0" y="6309320"/>
            <a:ext cx="9144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836" y="6309320"/>
            <a:ext cx="2286164" cy="548679"/>
          </a:xfrm>
          <a:prstGeom prst="rect">
            <a:avLst/>
          </a:prstGeom>
        </p:spPr>
      </p:pic>
      <p:pic>
        <p:nvPicPr>
          <p:cNvPr id="2" name="Picture 1" descr="PECE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436497"/>
            <a:ext cx="1024068" cy="135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402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ASER uvodni">
  <a:themeElements>
    <a:clrScheme name="Vlastní 2">
      <a:dk1>
        <a:sysClr val="windowText" lastClr="000000"/>
      </a:dk1>
      <a:lt1>
        <a:sysClr val="window" lastClr="FFFFFF"/>
      </a:lt1>
      <a:dk2>
        <a:srgbClr val="142858"/>
      </a:dk2>
      <a:lt2>
        <a:srgbClr val="DEDEDE"/>
      </a:lt2>
      <a:accent1>
        <a:srgbClr val="53548A"/>
      </a:accent1>
      <a:accent2>
        <a:srgbClr val="142858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B547B8"/>
      </a:hlink>
      <a:folHlink>
        <a:srgbClr val="43825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100000" r="280000" b="28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r="280000" b="280000"/>
          </a:path>
        </a:gradFill>
      </a:fillStyleLst>
      <a:lnStyleLst>
        <a:ln w="4444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  <a:satMod val="200000"/>
              </a:schemeClr>
            </a:gs>
            <a:gs pos="80000">
              <a:schemeClr val="phClr">
                <a:shade val="55000"/>
                <a:satMod val="175000"/>
              </a:schemeClr>
            </a:gs>
            <a:gs pos="100000">
              <a:schemeClr val="phClr">
                <a:shade val="37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0000"/>
              </a:schemeClr>
              <a:schemeClr val="phClr">
                <a:tint val="80000"/>
                <a:satMod val="120000"/>
              </a:schemeClr>
            </a:duotone>
          </a:blip>
          <a:tile tx="0" ty="0" sx="85000" sy="85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álení laserem.pptx" id="{0D6FAE66-6F08-4D4F-8178-22F74BF75D4C}" vid="{55B59FA7-808E-465B-AEB4-ECC866CB5F8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75C623F-98F7-4101-9DB1-192DB22621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</Words>
  <Application>Microsoft Office PowerPoint</Application>
  <PresentationFormat>Předvádění na obrazovce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Arial</vt:lpstr>
      <vt:lpstr>Calibri</vt:lpstr>
      <vt:lpstr>Georgia</vt:lpstr>
      <vt:lpstr>Wingdings 2</vt:lpstr>
      <vt:lpstr>LASER uvodni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2015-05-20T08:41:49Z</dcterms:created>
  <dcterms:modified xsi:type="dcterms:W3CDTF">2022-11-19T10:52:30Z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TC101671249990</vt:lpwstr>
  </property>
</Properties>
</file>